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81" r:id="rId6"/>
    <p:sldId id="293" r:id="rId7"/>
    <p:sldId id="294" r:id="rId8"/>
    <p:sldId id="295" r:id="rId9"/>
    <p:sldId id="296" r:id="rId10"/>
    <p:sldId id="297" r:id="rId11"/>
    <p:sldId id="298" r:id="rId12"/>
    <p:sldId id="285" r:id="rId13"/>
    <p:sldId id="270" r:id="rId14"/>
    <p:sldId id="271" r:id="rId15"/>
    <p:sldId id="288" r:id="rId16"/>
    <p:sldId id="291" r:id="rId17"/>
    <p:sldId id="272" r:id="rId18"/>
    <p:sldId id="284" r:id="rId19"/>
    <p:sldId id="289" r:id="rId20"/>
    <p:sldId id="282" r:id="rId21"/>
    <p:sldId id="283" r:id="rId22"/>
    <p:sldId id="292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CA94E-A3F1-4885-9209-93019378DFEA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C664-D358-48FE-9E5D-2311B614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1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696F-C379-4752-9A18-22F4EE2AFAD3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0688" y="5205417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1" y="764274"/>
            <a:ext cx="7606157" cy="40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4848" y="5567274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এত মানুষ! এরা সবাই ইসলাম ধর্ম গ্রহণ করেছেন।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5774" y="227077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 দুই লক্ষ মানুষ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848" y="5840440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আরাফাতের ময়দানে এতো বিপুল সংখ্যক মানুষ দেখে মহানবির (স) মন আনন্দে ভরে গেলো।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471612"/>
            <a:ext cx="69532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544" y="5757363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জাবালে রাহমাত নামক পাহাড়ে দাঁড়িয়ে সমবেত মানুষের উদ্দেশ্যে ভাষণ দিলেন।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5776" y="355854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আরাফাতের ময়দান।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723" y="5757364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উপলক্ষে নবিজির (স) এটাই  শেষ ভাষণ। এটিই বিদায় হজের ভাষণ নামে খ্যাত।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922" y="6099536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মানবজাতি  চিরদিন তাঁর এই ভাষণকে গভীর শ্রদ্ধার সাথে স্মরণ করবে।</a:t>
            </a: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9" y="1330942"/>
            <a:ext cx="69532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2215" y="170310"/>
            <a:ext cx="7518425" cy="57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শব্দ লিখি।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1169" y="170310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/>
          <a:stretch/>
        </p:blipFill>
        <p:spPr>
          <a:xfrm>
            <a:off x="4707018" y="1079793"/>
            <a:ext cx="4058451" cy="23270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7" y="1084080"/>
            <a:ext cx="3954383" cy="23270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81" y="3893374"/>
            <a:ext cx="4048488" cy="23708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00525" y="3307150"/>
            <a:ext cx="1489266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19918" y="6264243"/>
            <a:ext cx="1850483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কাবাশরিফ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21596" y="3319266"/>
            <a:ext cx="1626729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21596" y="6264243"/>
            <a:ext cx="1489266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3" y="3893374"/>
            <a:ext cx="2528927" cy="23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606" y="5553626"/>
            <a:ext cx="6749102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বিষয়বস্তু সম্পর্কে আলোচনা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00" r="19166"/>
          <a:stretch/>
        </p:blipFill>
        <p:spPr>
          <a:xfrm>
            <a:off x="2943224" y="1799533"/>
            <a:ext cx="3540456" cy="350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28606" y="915412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পাঠ্যবইয়ের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22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</a:t>
            </a:r>
          </a:p>
        </p:txBody>
      </p:sp>
    </p:spTree>
    <p:extLst>
      <p:ext uri="{BB962C8B-B14F-4D97-AF65-F5344CB8AC3E}">
        <p14:creationId xmlns:p14="http://schemas.microsoft.com/office/powerpoint/2010/main" val="41440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3" y="5186149"/>
            <a:ext cx="5431809" cy="13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21791"/>
          <a:stretch/>
        </p:blipFill>
        <p:spPr>
          <a:xfrm>
            <a:off x="2463421" y="1039453"/>
            <a:ext cx="4135272" cy="40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9217" y="2866119"/>
            <a:ext cx="2129051" cy="52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5811" y="2866119"/>
            <a:ext cx="2129051" cy="52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0102" y="2866119"/>
            <a:ext cx="2129051" cy="52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কাবাশরিফ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1036" y="4187820"/>
            <a:ext cx="2129051" cy="52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5423" y="4187820"/>
            <a:ext cx="2129051" cy="52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728" y="753938"/>
            <a:ext cx="7518425" cy="785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5438" y="608237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 বলি।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2607720"/>
            <a:ext cx="1332260" cy="651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738" y="520893"/>
            <a:ext cx="501827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বলি।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022" y="2344148"/>
            <a:ext cx="7238534" cy="1634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(স)-এর মক্কা থেকে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মদিনায় হিজরতের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গমণের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দিন থেকে গণিত চান্দ্র অব্দ বা বছর।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874" y="4467087"/>
            <a:ext cx="1296864" cy="713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8022" y="4447247"/>
            <a:ext cx="4866675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প্রেরিত পুরুষদের মধ্যে শ্রেষ্ঠ যিনি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95" y="705834"/>
            <a:ext cx="924267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8663" y="442522"/>
            <a:ext cx="5022378" cy="138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 বেঁধে নির্দিষ্ট দিন ও স্থানে অবস্থান এবং নির্ধারিত অনুষ্ঠান পালন করা।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503130"/>
            <a:ext cx="1523087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কাবাশরিফ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8663" y="2353096"/>
            <a:ext cx="4639529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মক্কায় অবস্থিত বিখ্যাত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095638"/>
            <a:ext cx="1329705" cy="713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রাফাত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425751"/>
            <a:ext cx="972060" cy="713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8663" y="4075798"/>
            <a:ext cx="5066337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 থেকে প্রায় বারো মাইল পূর্বে অবস্থিত প্রসিদ্ধ ময়দান।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9587" y="5383065"/>
            <a:ext cx="2799010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90" y="5180052"/>
            <a:ext cx="2184591" cy="113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3" y="437310"/>
            <a:ext cx="2451639" cy="1442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33" y="3810306"/>
            <a:ext cx="2118907" cy="1318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87" y="1941780"/>
            <a:ext cx="1927201" cy="18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207223" y="76427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2012" y="2176614"/>
            <a:ext cx="8911988" cy="43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দশম..................হজের সময় এসে গেলো। </a:t>
            </a: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তাঁদের ইচ্ছা নবিজির (স) সঙ্গে.............. পালন করবেন। </a:t>
            </a: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যাঁরা তাঁকে কখনও দেখেন নি তাঁরাও এই মহামানবকে একবার দেখার জন্য...............এলেন ।  </a:t>
            </a:r>
          </a:p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হজ উপলক্ষে নবিজি .............. ময়দানে শেষ ভাষণ দেন।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4231" y="948514"/>
            <a:ext cx="6008430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শব্দ বেছে নিয়ে খালি জায়গায় লিখি।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5305" y="1896975"/>
            <a:ext cx="1978926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হিজরি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883319"/>
            <a:ext cx="2034394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8626" y="1787754"/>
            <a:ext cx="1946513" cy="65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কাবাশরিফ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9534" y="1896975"/>
            <a:ext cx="1946513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রাফাত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40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972 L -4.44444E-6 -0.00949 C 0.00539 -0.0074 0.01146 -0.00555 0.01632 -0.00208 C 0.01858 -0.00069 0.02379 0.01088 0.02483 0.01204 C 0.02136 0.05116 0.02553 0.02547 0.02049 0.0426 C 0.0198 0.04491 0.01997 0.04815 0.01858 0.0507 C 0.01719 0.05301 0.01424 0.05486 0.01233 0.05672 C 0.00955 0.06227 0.00573 0.06713 0.004 0.07292 C 0.00139 0.08334 0.00348 0.07894 -0.00191 0.08727 C -0.00277 0.09005 -0.00295 0.09283 -0.00416 0.09537 C -0.00503 0.09769 -0.00746 0.09931 -0.00816 0.10162 C -0.0177 0.12709 -0.00729 0.11019 -0.01649 0.12385 C -0.01718 0.12778 -0.01718 0.13195 -0.0184 0.13588 C -0.02013 0.14074 -0.02569 0.14422 -0.02864 0.14815 C -0.03038 0.15 -0.03107 0.15255 -0.03298 0.15417 C -0.03472 0.15556 -0.03888 0.15625 -0.03888 0.15695 L -0.03888 0.15625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0.00023 C 0.00296 0.0044 0.00591 0.00856 0.00886 0.01319 C 0.01042 0.01551 0.01164 0.01852 0.01337 0.0206 C 0.01511 0.02292 0.01754 0.02431 0.01928 0.02639 C 0.02066 0.02801 0.02119 0.03032 0.02223 0.03218 C 0.02605 0.0375 0.02709 0.03796 0.03143 0.04167 C 0.03941 0.05671 0.029 0.03843 0.03889 0.05116 C 0.04063 0.05347 0.04167 0.05648 0.04341 0.0588 C 0.04532 0.06088 0.04775 0.06227 0.04948 0.06435 C 0.05625 0.07315 0.04827 0.06829 0.05695 0.07199 C 0.06077 0.07685 0.06407 0.08194 0.0691 0.08519 C 0.07049 0.08634 0.07205 0.08657 0.07362 0.08727 C 0.07553 0.08958 0.07726 0.09282 0.07952 0.09468 C 0.08351 0.09838 0.08698 0.09907 0.09167 0.10046 C 0.09254 0.10139 0.10591 0.11273 0.10816 0.11366 L 0.11719 0.11759 C 0.11875 0.11875 0.12014 0.12037 0.12171 0.12153 C 0.12362 0.12269 0.1257 0.12361 0.12761 0.12523 C 0.12969 0.12685 0.13143 0.1294 0.13369 0.13102 C 0.13525 0.13194 0.13681 0.13218 0.1382 0.13264 C 0.1448 0.13519 0.14306 0.1338 0.14879 0.13657 C 0.15122 0.13773 0.15365 0.13958 0.15625 0.14051 C 0.18907 0.14931 0.15591 0.13727 0.17726 0.14421 C 0.18507 0.14676 0.18247 0.14861 0.19393 0.15 L 0.21042 0.15185 C 0.22709 0.1588 0.21632 0.15532 0.24341 0.15741 C 0.26632 0.16713 0.23768 0.15579 0.26303 0.16319 C 0.26615 0.16412 0.2691 0.1662 0.27223 0.1669 C 0.27466 0.16759 0.27709 0.16806 0.27969 0.16898 C 0.28108 0.16944 0.28247 0.1706 0.28403 0.17083 C 0.28803 0.17153 0.29219 0.17199 0.29619 0.17269 C 0.29879 0.17407 0.30105 0.17569 0.30365 0.17639 C 0.30955 0.17824 0.32865 0.18009 0.3323 0.18032 C 0.33473 0.18102 0.33733 0.18125 0.33994 0.18218 C 0.34445 0.1838 0.34862 0.18657 0.3533 0.18796 C 0.37605 0.19375 0.34775 0.18634 0.36685 0.19167 C 0.36945 0.19236 0.37188 0.19306 0.37431 0.19352 C 0.38525 0.20255 0.37188 0.19236 0.3849 0.19931 C 0.38907 0.20139 0.39254 0.20556 0.39688 0.20694 C 0.4158 0.21273 0.39237 0.20532 0.40747 0.21065 C 0.40955 0.21134 0.41146 0.21181 0.41355 0.2125 C 0.43178 0.21968 0.41476 0.21389 0.42865 0.21829 C 0.43004 0.21968 0.43143 0.22106 0.43316 0.22199 C 0.43594 0.22384 0.44202 0.22593 0.44202 0.22616 C 0.44358 0.22708 0.44532 0.22801 0.44653 0.22986 C 0.44757 0.23125 0.44792 0.23333 0.44827 0.23542 C 0.44862 0.24167 0.44827 0.24815 0.44827 0.25463 L 0.44827 0.25486 " pathEditMode="relative" rAng="0" ptsTypes="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3.33333E-6 L -0.00034 0.00023 C 0.00191 0.00533 0.004 0.01111 0.00591 0.01667 C 0.00695 0.02014 0.00903 0.02361 0.00903 0.02732 C 0.00938 0.05857 0.00834 0.09005 0.00729 0.1213 C 0.00729 0.12361 0.00643 0.1257 0.00591 0.12755 C 0.00434 0.13334 0.00313 0.13936 0.00139 0.14468 C 0.0007 0.14699 -0.00104 0.14885 -0.00173 0.15116 C -0.00243 0.15324 -0.00243 0.15556 -0.0033 0.15764 C -0.00451 0.16019 -0.00642 0.16158 -0.00798 0.16389 C -0.01007 0.16736 -0.01198 0.17107 -0.01389 0.17454 C -0.01441 0.17662 -0.01441 0.17917 -0.01545 0.18102 C -0.02135 0.1926 -0.021 0.18658 -0.02778 0.19584 C -0.02951 0.19861 -0.03038 0.20209 -0.03212 0.2044 C -0.03854 0.21227 -0.03975 0.21227 -0.046 0.21505 C -0.05625 0.22963 -0.04444 0.21505 -0.05659 0.22361 C -0.05989 0.2257 -0.06232 0.23033 -0.0658 0.23218 C -0.07083 0.23496 -0.07743 0.23889 -0.08246 0.24074 C -0.08472 0.24144 -0.08663 0.2419 -0.08871 0.24283 C -0.09184 0.24422 -0.09462 0.24607 -0.09774 0.24723 C -0.10034 0.24792 -0.10295 0.24815 -0.10538 0.24908 C -0.10972 0.25093 -0.11337 0.2544 -0.11771 0.25556 C -0.12257 0.25741 -0.12778 0.25834 -0.13281 0.25973 C -0.13489 0.26042 -0.13698 0.26158 -0.13889 0.26204 C -0.14462 0.26297 -0.15 0.2632 -0.15573 0.26389 C -0.15937 0.26482 -0.16284 0.26551 -0.16632 0.26621 C -0.16805 0.2669 -0.16962 0.26736 -0.171 0.26852 C -0.17309 0.26968 -0.17482 0.27153 -0.17708 0.27269 C -0.17899 0.27361 -0.18107 0.27385 -0.18316 0.27454 C -0.19739 0.28056 -0.1743 0.27246 -0.19531 0.27917 C -0.19739 0.27963 -0.19948 0.28033 -0.20156 0.28102 C -0.20451 0.28241 -0.20746 0.28449 -0.21059 0.28542 L -0.21823 0.2875 C -0.22031 0.28912 -0.22239 0.29028 -0.2243 0.29167 C -0.22604 0.29306 -0.22725 0.29491 -0.22899 0.29607 C -0.23177 0.29792 -0.23507 0.29885 -0.23802 0.30047 C -0.23958 0.30093 -0.24097 0.30186 -0.24253 0.30232 C -0.25798 0.30695 -0.24392 0.30232 -0.25486 0.30672 C -0.25712 0.30764 -0.26302 0.30926 -0.26545 0.31111 C -0.26701 0.31204 -0.26857 0.31412 -0.27014 0.31528 C -0.27205 0.3169 -0.2743 0.31783 -0.27604 0.31945 C -0.28628 0.3294 -0.27552 0.32361 -0.28541 0.32801 C -0.28871 0.33264 -0.2908 0.33496 -0.29288 0.34098 C -0.29375 0.34283 -0.29375 0.34537 -0.29444 0.34723 C -0.29774 0.35648 -0.29739 0.35162 -0.30208 0.35996 C -0.30434 0.36412 -0.30816 0.37292 -0.30816 0.37315 C -0.31007 0.38287 -0.30955 0.37824 -0.30955 0.38565 L -0.30955 0.38611 " pathEditMode="relative" rAng="0" ptsTypes="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0.00023 C -0.00052 0.0132 -0.00069 0.02639 -0.00156 0.03959 C -0.00174 0.04167 -0.00382 0.05116 -0.00451 0.05371 C -0.00538 0.05625 -0.0066 0.0588 -0.00746 0.06158 C -0.01007 0.06945 -0.00816 0.06829 -0.01198 0.07755 C -0.01319 0.08033 -0.0151 0.08264 -0.01649 0.08542 C -0.01753 0.0875 -0.0184 0.08959 -0.01944 0.09144 C -0.02239 0.09676 -0.02569 0.10186 -0.02847 0.10741 C -0.02951 0.10926 -0.03021 0.11158 -0.03142 0.1132 C -0.04635 0.13519 -0.03854 0.12292 -0.05087 0.13727 C -0.05243 0.13912 -0.05364 0.14144 -0.05538 0.14306 C -0.05677 0.14468 -0.05833 0.14561 -0.05972 0.14723 C -0.06719 0.15533 -0.06094 0.15162 -0.06875 0.1551 C -0.07066 0.15764 -0.07257 0.16065 -0.07465 0.16297 C -0.07708 0.16551 -0.07969 0.1669 -0.08212 0.16898 C -0.09965 0.18449 -0.0717 0.16273 -0.10017 0.18287 C -0.10364 0.18542 -0.10694 0.18843 -0.11059 0.19098 C -0.1125 0.19236 -0.11458 0.19329 -0.11649 0.19491 C -0.11962 0.19746 -0.12222 0.20093 -0.12552 0.20278 C -0.1283 0.2044 -0.13142 0.20417 -0.13437 0.20486 C -0.13802 0.20787 -0.14167 0.21111 -0.14479 0.21482 C -0.14653 0.21667 -0.14757 0.21945 -0.1493 0.22084 C -0.15972 0.22824 -0.16059 0.22477 -0.17031 0.23079 C -0.17292 0.23241 -0.175 0.23519 -0.17778 0.23658 C -0.18108 0.23843 -0.18472 0.23912 -0.18819 0.24074 C -0.19167 0.24236 -0.19496 0.24491 -0.19861 0.24653 C -0.20243 0.24838 -0.2066 0.24908 -0.21059 0.2507 C -0.21354 0.25186 -0.21649 0.25348 -0.21944 0.25463 C -0.22378 0.25625 -0.22864 0.25741 -0.23299 0.25857 C -0.23489 0.25996 -0.2368 0.26135 -0.23889 0.2625 C -0.24392 0.26551 -0.24375 0.26389 -0.2493 0.26644 C -0.25347 0.26829 -0.25729 0.27061 -0.26128 0.27246 C -0.26424 0.27385 -0.26736 0.27477 -0.27031 0.27639 C -0.28767 0.28681 -0.26285 0.27523 -0.27917 0.28241 C -0.28854 0.29491 -0.27795 0.28241 -0.29114 0.29236 C -0.29583 0.29584 -0.30017 0.30023 -0.30451 0.3044 C -0.30608 0.30556 -0.30746 0.30741 -0.30903 0.30834 C -0.31163 0.30973 -0.31424 0.31065 -0.31649 0.31227 C -0.32066 0.31528 -0.32448 0.31922 -0.32847 0.32223 C -0.33142 0.32454 -0.33437 0.32639 -0.3375 0.32824 C -0.33889 0.32894 -0.34045 0.32917 -0.34184 0.3301 C -0.34983 0.33542 -0.34323 0.33287 -0.35087 0.34005 C -0.3526 0.3419 -0.35486 0.3426 -0.35677 0.34422 C -0.36198 0.34792 -0.36354 0.35093 -0.36875 0.35602 C -0.38194 0.36875 -0.37378 0.3588 -0.38229 0.36991 C -0.38264 0.37199 -0.38299 0.37408 -0.38368 0.37593 C -0.38889 0.38797 -0.38767 0.3794 -0.39114 0.3919 C -0.39253 0.39699 -0.39236 0.40093 -0.3941 0.40579 C -0.39496 0.40787 -0.39635 0.40949 -0.39722 0.41181 C -0.40417 0.43311 -0.39635 0.41621 -0.40312 0.42963 C -0.40364 0.43241 -0.40451 0.43496 -0.40451 0.43773 C -0.40451 0.44352 -0.40347 0.44954 -0.40312 0.45556 C -0.40312 0.45625 -0.40312 0.45695 -0.40312 0.45764 L -0.40312 0.45787 " pathEditMode="relative" rAng="0" ptsTypes="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8001" y="1591956"/>
            <a:ext cx="1986504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35" y="2412389"/>
            <a:ext cx="3903258" cy="3333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“আরাফাতের ময়দানে এতো বিপুল সংখ্যক মানুষ দেখে মহানবীর মন আনন্দে ভরে গেলো”- ৫টি বাক্যে উল্লেখ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7137" y="1591956"/>
            <a:ext cx="1986504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3885" y="2412388"/>
            <a:ext cx="3742681" cy="333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৫টি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60633" y="517049"/>
            <a:ext cx="1986504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>
            <a:stCxn id="20" idx="0"/>
            <a:endCxn id="19" idx="0"/>
          </p:cNvCxnSpPr>
          <p:nvPr/>
        </p:nvCxnSpPr>
        <p:spPr>
          <a:xfrm>
            <a:off x="2498140" y="1337481"/>
            <a:ext cx="38753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6291618" y="1337481"/>
            <a:ext cx="163773" cy="4367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416253" y="1337481"/>
            <a:ext cx="163773" cy="4367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76432" y="1044706"/>
            <a:ext cx="2075747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14306" y="2313279"/>
            <a:ext cx="5029694" cy="2861060"/>
          </a:xfrm>
          <a:custGeom>
            <a:avLst/>
            <a:gdLst>
              <a:gd name="connsiteX0" fmla="*/ 95534 w 2797791"/>
              <a:gd name="connsiteY0" fmla="*/ 1473958 h 2251880"/>
              <a:gd name="connsiteX1" fmla="*/ 68239 w 2797791"/>
              <a:gd name="connsiteY1" fmla="*/ 1364776 h 2251880"/>
              <a:gd name="connsiteX2" fmla="*/ 40943 w 2797791"/>
              <a:gd name="connsiteY2" fmla="*/ 1323833 h 2251880"/>
              <a:gd name="connsiteX3" fmla="*/ 13648 w 2797791"/>
              <a:gd name="connsiteY3" fmla="*/ 1228298 h 2251880"/>
              <a:gd name="connsiteX4" fmla="*/ 0 w 2797791"/>
              <a:gd name="connsiteY4" fmla="*/ 1187355 h 2251880"/>
              <a:gd name="connsiteX5" fmla="*/ 13648 w 2797791"/>
              <a:gd name="connsiteY5" fmla="*/ 887104 h 2251880"/>
              <a:gd name="connsiteX6" fmla="*/ 27296 w 2797791"/>
              <a:gd name="connsiteY6" fmla="*/ 818865 h 2251880"/>
              <a:gd name="connsiteX7" fmla="*/ 81887 w 2797791"/>
              <a:gd name="connsiteY7" fmla="*/ 723331 h 2251880"/>
              <a:gd name="connsiteX8" fmla="*/ 95534 w 2797791"/>
              <a:gd name="connsiteY8" fmla="*/ 682388 h 2251880"/>
              <a:gd name="connsiteX9" fmla="*/ 122830 w 2797791"/>
              <a:gd name="connsiteY9" fmla="*/ 641444 h 2251880"/>
              <a:gd name="connsiteX10" fmla="*/ 177421 w 2797791"/>
              <a:gd name="connsiteY10" fmla="*/ 559558 h 2251880"/>
              <a:gd name="connsiteX11" fmla="*/ 204717 w 2797791"/>
              <a:gd name="connsiteY11" fmla="*/ 518615 h 2251880"/>
              <a:gd name="connsiteX12" fmla="*/ 232012 w 2797791"/>
              <a:gd name="connsiteY12" fmla="*/ 464024 h 2251880"/>
              <a:gd name="connsiteX13" fmla="*/ 272955 w 2797791"/>
              <a:gd name="connsiteY13" fmla="*/ 436728 h 2251880"/>
              <a:gd name="connsiteX14" fmla="*/ 286603 w 2797791"/>
              <a:gd name="connsiteY14" fmla="*/ 395785 h 2251880"/>
              <a:gd name="connsiteX15" fmla="*/ 354842 w 2797791"/>
              <a:gd name="connsiteY15" fmla="*/ 354841 h 2251880"/>
              <a:gd name="connsiteX16" fmla="*/ 395785 w 2797791"/>
              <a:gd name="connsiteY16" fmla="*/ 327546 h 2251880"/>
              <a:gd name="connsiteX17" fmla="*/ 491319 w 2797791"/>
              <a:gd name="connsiteY17" fmla="*/ 232012 h 2251880"/>
              <a:gd name="connsiteX18" fmla="*/ 532263 w 2797791"/>
              <a:gd name="connsiteY18" fmla="*/ 191068 h 2251880"/>
              <a:gd name="connsiteX19" fmla="*/ 600502 w 2797791"/>
              <a:gd name="connsiteY19" fmla="*/ 204716 h 2251880"/>
              <a:gd name="connsiteX20" fmla="*/ 614149 w 2797791"/>
              <a:gd name="connsiteY20" fmla="*/ 245659 h 2251880"/>
              <a:gd name="connsiteX21" fmla="*/ 627797 w 2797791"/>
              <a:gd name="connsiteY21" fmla="*/ 354841 h 2251880"/>
              <a:gd name="connsiteX22" fmla="*/ 709684 w 2797791"/>
              <a:gd name="connsiteY22" fmla="*/ 341194 h 2251880"/>
              <a:gd name="connsiteX23" fmla="*/ 750627 w 2797791"/>
              <a:gd name="connsiteY23" fmla="*/ 313898 h 2251880"/>
              <a:gd name="connsiteX24" fmla="*/ 805218 w 2797791"/>
              <a:gd name="connsiteY24" fmla="*/ 300250 h 2251880"/>
              <a:gd name="connsiteX25" fmla="*/ 900752 w 2797791"/>
              <a:gd name="connsiteY25" fmla="*/ 218364 h 2251880"/>
              <a:gd name="connsiteX26" fmla="*/ 968991 w 2797791"/>
              <a:gd name="connsiteY26" fmla="*/ 150125 h 2251880"/>
              <a:gd name="connsiteX27" fmla="*/ 996287 w 2797791"/>
              <a:gd name="connsiteY27" fmla="*/ 191068 h 2251880"/>
              <a:gd name="connsiteX28" fmla="*/ 1023582 w 2797791"/>
              <a:gd name="connsiteY28" fmla="*/ 272955 h 2251880"/>
              <a:gd name="connsiteX29" fmla="*/ 1078173 w 2797791"/>
              <a:gd name="connsiteY29" fmla="*/ 259307 h 2251880"/>
              <a:gd name="connsiteX30" fmla="*/ 1187355 w 2797791"/>
              <a:gd name="connsiteY30" fmla="*/ 218364 h 2251880"/>
              <a:gd name="connsiteX31" fmla="*/ 1241946 w 2797791"/>
              <a:gd name="connsiteY31" fmla="*/ 191068 h 2251880"/>
              <a:gd name="connsiteX32" fmla="*/ 1310185 w 2797791"/>
              <a:gd name="connsiteY32" fmla="*/ 177421 h 2251880"/>
              <a:gd name="connsiteX33" fmla="*/ 1446663 w 2797791"/>
              <a:gd name="connsiteY33" fmla="*/ 122830 h 2251880"/>
              <a:gd name="connsiteX34" fmla="*/ 1487606 w 2797791"/>
              <a:gd name="connsiteY34" fmla="*/ 109182 h 2251880"/>
              <a:gd name="connsiteX35" fmla="*/ 1569493 w 2797791"/>
              <a:gd name="connsiteY35" fmla="*/ 95534 h 2251880"/>
              <a:gd name="connsiteX36" fmla="*/ 1651379 w 2797791"/>
              <a:gd name="connsiteY36" fmla="*/ 68239 h 2251880"/>
              <a:gd name="connsiteX37" fmla="*/ 1665027 w 2797791"/>
              <a:gd name="connsiteY37" fmla="*/ 109182 h 2251880"/>
              <a:gd name="connsiteX38" fmla="*/ 1692322 w 2797791"/>
              <a:gd name="connsiteY38" fmla="*/ 232012 h 2251880"/>
              <a:gd name="connsiteX39" fmla="*/ 1746914 w 2797791"/>
              <a:gd name="connsiteY39" fmla="*/ 204716 h 2251880"/>
              <a:gd name="connsiteX40" fmla="*/ 1828800 w 2797791"/>
              <a:gd name="connsiteY40" fmla="*/ 122830 h 2251880"/>
              <a:gd name="connsiteX41" fmla="*/ 1842448 w 2797791"/>
              <a:gd name="connsiteY41" fmla="*/ 81886 h 2251880"/>
              <a:gd name="connsiteX42" fmla="*/ 1924334 w 2797791"/>
              <a:gd name="connsiteY42" fmla="*/ 0 h 2251880"/>
              <a:gd name="connsiteX43" fmla="*/ 1965278 w 2797791"/>
              <a:gd name="connsiteY43" fmla="*/ 27295 h 2251880"/>
              <a:gd name="connsiteX44" fmla="*/ 1978925 w 2797791"/>
              <a:gd name="connsiteY44" fmla="*/ 68239 h 2251880"/>
              <a:gd name="connsiteX45" fmla="*/ 1992573 w 2797791"/>
              <a:gd name="connsiteY45" fmla="*/ 272955 h 2251880"/>
              <a:gd name="connsiteX46" fmla="*/ 2101755 w 2797791"/>
              <a:gd name="connsiteY46" fmla="*/ 245659 h 2251880"/>
              <a:gd name="connsiteX47" fmla="*/ 2183642 w 2797791"/>
              <a:gd name="connsiteY47" fmla="*/ 232012 h 2251880"/>
              <a:gd name="connsiteX48" fmla="*/ 2374711 w 2797791"/>
              <a:gd name="connsiteY48" fmla="*/ 218364 h 2251880"/>
              <a:gd name="connsiteX49" fmla="*/ 2456597 w 2797791"/>
              <a:gd name="connsiteY49" fmla="*/ 191068 h 2251880"/>
              <a:gd name="connsiteX50" fmla="*/ 2552131 w 2797791"/>
              <a:gd name="connsiteY50" fmla="*/ 150125 h 2251880"/>
              <a:gd name="connsiteX51" fmla="*/ 2661314 w 2797791"/>
              <a:gd name="connsiteY51" fmla="*/ 95534 h 2251880"/>
              <a:gd name="connsiteX52" fmla="*/ 2702257 w 2797791"/>
              <a:gd name="connsiteY52" fmla="*/ 68239 h 2251880"/>
              <a:gd name="connsiteX53" fmla="*/ 2797791 w 2797791"/>
              <a:gd name="connsiteY53" fmla="*/ 13647 h 2251880"/>
              <a:gd name="connsiteX54" fmla="*/ 2770496 w 2797791"/>
              <a:gd name="connsiteY54" fmla="*/ 204716 h 2251880"/>
              <a:gd name="connsiteX55" fmla="*/ 2743200 w 2797791"/>
              <a:gd name="connsiteY55" fmla="*/ 286603 h 2251880"/>
              <a:gd name="connsiteX56" fmla="*/ 2715905 w 2797791"/>
              <a:gd name="connsiteY56" fmla="*/ 327546 h 2251880"/>
              <a:gd name="connsiteX57" fmla="*/ 2661314 w 2797791"/>
              <a:gd name="connsiteY57" fmla="*/ 464024 h 2251880"/>
              <a:gd name="connsiteX58" fmla="*/ 2620370 w 2797791"/>
              <a:gd name="connsiteY58" fmla="*/ 504967 h 2251880"/>
              <a:gd name="connsiteX59" fmla="*/ 2579427 w 2797791"/>
              <a:gd name="connsiteY59" fmla="*/ 559558 h 2251880"/>
              <a:gd name="connsiteX60" fmla="*/ 2538484 w 2797791"/>
              <a:gd name="connsiteY60" fmla="*/ 641444 h 2251880"/>
              <a:gd name="connsiteX61" fmla="*/ 2511188 w 2797791"/>
              <a:gd name="connsiteY61" fmla="*/ 723331 h 2251880"/>
              <a:gd name="connsiteX62" fmla="*/ 2388358 w 2797791"/>
              <a:gd name="connsiteY62" fmla="*/ 859809 h 2251880"/>
              <a:gd name="connsiteX63" fmla="*/ 2347415 w 2797791"/>
              <a:gd name="connsiteY63" fmla="*/ 900752 h 2251880"/>
              <a:gd name="connsiteX64" fmla="*/ 2292824 w 2797791"/>
              <a:gd name="connsiteY64" fmla="*/ 955343 h 2251880"/>
              <a:gd name="connsiteX65" fmla="*/ 2238233 w 2797791"/>
              <a:gd name="connsiteY65" fmla="*/ 996286 h 2251880"/>
              <a:gd name="connsiteX66" fmla="*/ 2224585 w 2797791"/>
              <a:gd name="connsiteY66" fmla="*/ 1037230 h 2251880"/>
              <a:gd name="connsiteX67" fmla="*/ 2292824 w 2797791"/>
              <a:gd name="connsiteY67" fmla="*/ 1064525 h 2251880"/>
              <a:gd name="connsiteX68" fmla="*/ 2374711 w 2797791"/>
              <a:gd name="connsiteY68" fmla="*/ 1091821 h 2251880"/>
              <a:gd name="connsiteX69" fmla="*/ 2347415 w 2797791"/>
              <a:gd name="connsiteY69" fmla="*/ 1214650 h 2251880"/>
              <a:gd name="connsiteX70" fmla="*/ 2320119 w 2797791"/>
              <a:gd name="connsiteY70" fmla="*/ 1255594 h 2251880"/>
              <a:gd name="connsiteX71" fmla="*/ 2306472 w 2797791"/>
              <a:gd name="connsiteY71" fmla="*/ 1296537 h 2251880"/>
              <a:gd name="connsiteX72" fmla="*/ 2251881 w 2797791"/>
              <a:gd name="connsiteY72" fmla="*/ 1378424 h 2251880"/>
              <a:gd name="connsiteX73" fmla="*/ 2210937 w 2797791"/>
              <a:gd name="connsiteY73" fmla="*/ 1419367 h 2251880"/>
              <a:gd name="connsiteX74" fmla="*/ 2088108 w 2797791"/>
              <a:gd name="connsiteY74" fmla="*/ 1501253 h 2251880"/>
              <a:gd name="connsiteX75" fmla="*/ 2006221 w 2797791"/>
              <a:gd name="connsiteY75" fmla="*/ 1542197 h 2251880"/>
              <a:gd name="connsiteX76" fmla="*/ 1978925 w 2797791"/>
              <a:gd name="connsiteY76" fmla="*/ 1583140 h 2251880"/>
              <a:gd name="connsiteX77" fmla="*/ 2019869 w 2797791"/>
              <a:gd name="connsiteY77" fmla="*/ 1624083 h 2251880"/>
              <a:gd name="connsiteX78" fmla="*/ 2115403 w 2797791"/>
              <a:gd name="connsiteY78" fmla="*/ 1665027 h 2251880"/>
              <a:gd name="connsiteX79" fmla="*/ 2101755 w 2797791"/>
              <a:gd name="connsiteY79" fmla="*/ 1746913 h 2251880"/>
              <a:gd name="connsiteX80" fmla="*/ 2019869 w 2797791"/>
              <a:gd name="connsiteY80" fmla="*/ 1787856 h 2251880"/>
              <a:gd name="connsiteX81" fmla="*/ 1910687 w 2797791"/>
              <a:gd name="connsiteY81" fmla="*/ 1856095 h 2251880"/>
              <a:gd name="connsiteX82" fmla="*/ 1869743 w 2797791"/>
              <a:gd name="connsiteY82" fmla="*/ 1883391 h 2251880"/>
              <a:gd name="connsiteX83" fmla="*/ 1828800 w 2797791"/>
              <a:gd name="connsiteY83" fmla="*/ 1897039 h 2251880"/>
              <a:gd name="connsiteX84" fmla="*/ 1733266 w 2797791"/>
              <a:gd name="connsiteY84" fmla="*/ 1937982 h 2251880"/>
              <a:gd name="connsiteX85" fmla="*/ 1692322 w 2797791"/>
              <a:gd name="connsiteY85" fmla="*/ 1965277 h 2251880"/>
              <a:gd name="connsiteX86" fmla="*/ 1446663 w 2797791"/>
              <a:gd name="connsiteY86" fmla="*/ 1992573 h 2251880"/>
              <a:gd name="connsiteX87" fmla="*/ 1514902 w 2797791"/>
              <a:gd name="connsiteY87" fmla="*/ 2115403 h 2251880"/>
              <a:gd name="connsiteX88" fmla="*/ 1542197 w 2797791"/>
              <a:gd name="connsiteY88" fmla="*/ 2169994 h 2251880"/>
              <a:gd name="connsiteX89" fmla="*/ 1501254 w 2797791"/>
              <a:gd name="connsiteY89" fmla="*/ 2183641 h 2251880"/>
              <a:gd name="connsiteX90" fmla="*/ 1446663 w 2797791"/>
              <a:gd name="connsiteY90" fmla="*/ 2197289 h 2251880"/>
              <a:gd name="connsiteX91" fmla="*/ 1378424 w 2797791"/>
              <a:gd name="connsiteY91" fmla="*/ 2224585 h 2251880"/>
              <a:gd name="connsiteX92" fmla="*/ 914400 w 2797791"/>
              <a:gd name="connsiteY92" fmla="*/ 2251880 h 2251880"/>
              <a:gd name="connsiteX93" fmla="*/ 791570 w 2797791"/>
              <a:gd name="connsiteY93" fmla="*/ 2238233 h 2251880"/>
              <a:gd name="connsiteX94" fmla="*/ 750627 w 2797791"/>
              <a:gd name="connsiteY94" fmla="*/ 2224585 h 2251880"/>
              <a:gd name="connsiteX95" fmla="*/ 696036 w 2797791"/>
              <a:gd name="connsiteY95" fmla="*/ 2210937 h 2251880"/>
              <a:gd name="connsiteX96" fmla="*/ 655093 w 2797791"/>
              <a:gd name="connsiteY96" fmla="*/ 2183641 h 2251880"/>
              <a:gd name="connsiteX97" fmla="*/ 573206 w 2797791"/>
              <a:gd name="connsiteY97" fmla="*/ 2142698 h 2251880"/>
              <a:gd name="connsiteX98" fmla="*/ 504967 w 2797791"/>
              <a:gd name="connsiteY98" fmla="*/ 2088107 h 2251880"/>
              <a:gd name="connsiteX99" fmla="*/ 477672 w 2797791"/>
              <a:gd name="connsiteY99" fmla="*/ 2047164 h 2251880"/>
              <a:gd name="connsiteX100" fmla="*/ 395785 w 2797791"/>
              <a:gd name="connsiteY100" fmla="*/ 1992573 h 2251880"/>
              <a:gd name="connsiteX101" fmla="*/ 327546 w 2797791"/>
              <a:gd name="connsiteY101" fmla="*/ 1910686 h 2251880"/>
              <a:gd name="connsiteX102" fmla="*/ 272955 w 2797791"/>
              <a:gd name="connsiteY102" fmla="*/ 1828800 h 2251880"/>
              <a:gd name="connsiteX103" fmla="*/ 218364 w 2797791"/>
              <a:gd name="connsiteY103" fmla="*/ 1705970 h 2251880"/>
              <a:gd name="connsiteX104" fmla="*/ 177421 w 2797791"/>
              <a:gd name="connsiteY104" fmla="*/ 1610436 h 2251880"/>
              <a:gd name="connsiteX105" fmla="*/ 163773 w 2797791"/>
              <a:gd name="connsiteY105" fmla="*/ 1555844 h 2251880"/>
              <a:gd name="connsiteX106" fmla="*/ 136478 w 2797791"/>
              <a:gd name="connsiteY106" fmla="*/ 1514901 h 2251880"/>
              <a:gd name="connsiteX107" fmla="*/ 81887 w 2797791"/>
              <a:gd name="connsiteY107" fmla="*/ 1351128 h 22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797791" h="2251880">
                <a:moveTo>
                  <a:pt x="95534" y="1473958"/>
                </a:moveTo>
                <a:cubicBezTo>
                  <a:pt x="90343" y="1448000"/>
                  <a:pt x="82229" y="1392755"/>
                  <a:pt x="68239" y="1364776"/>
                </a:cubicBezTo>
                <a:cubicBezTo>
                  <a:pt x="60903" y="1350105"/>
                  <a:pt x="50042" y="1337481"/>
                  <a:pt x="40943" y="1323833"/>
                </a:cubicBezTo>
                <a:cubicBezTo>
                  <a:pt x="8213" y="1225637"/>
                  <a:pt x="47932" y="1348291"/>
                  <a:pt x="13648" y="1228298"/>
                </a:cubicBezTo>
                <a:cubicBezTo>
                  <a:pt x="9696" y="1214466"/>
                  <a:pt x="4549" y="1201003"/>
                  <a:pt x="0" y="1187355"/>
                </a:cubicBezTo>
                <a:cubicBezTo>
                  <a:pt x="4549" y="1087271"/>
                  <a:pt x="6247" y="987017"/>
                  <a:pt x="13648" y="887104"/>
                </a:cubicBezTo>
                <a:cubicBezTo>
                  <a:pt x="15362" y="863971"/>
                  <a:pt x="19961" y="840871"/>
                  <a:pt x="27296" y="818865"/>
                </a:cubicBezTo>
                <a:cubicBezTo>
                  <a:pt x="38841" y="784231"/>
                  <a:pt x="61918" y="753284"/>
                  <a:pt x="81887" y="723331"/>
                </a:cubicBezTo>
                <a:cubicBezTo>
                  <a:pt x="86436" y="709683"/>
                  <a:pt x="89101" y="695255"/>
                  <a:pt x="95534" y="682388"/>
                </a:cubicBezTo>
                <a:cubicBezTo>
                  <a:pt x="102870" y="667717"/>
                  <a:pt x="116369" y="656521"/>
                  <a:pt x="122830" y="641444"/>
                </a:cubicBezTo>
                <a:cubicBezTo>
                  <a:pt x="158082" y="559190"/>
                  <a:pt x="105458" y="607533"/>
                  <a:pt x="177421" y="559558"/>
                </a:cubicBezTo>
                <a:cubicBezTo>
                  <a:pt x="186520" y="545910"/>
                  <a:pt x="196579" y="532856"/>
                  <a:pt x="204717" y="518615"/>
                </a:cubicBezTo>
                <a:cubicBezTo>
                  <a:pt x="214811" y="500951"/>
                  <a:pt x="218988" y="479653"/>
                  <a:pt x="232012" y="464024"/>
                </a:cubicBezTo>
                <a:cubicBezTo>
                  <a:pt x="242513" y="451423"/>
                  <a:pt x="259307" y="445827"/>
                  <a:pt x="272955" y="436728"/>
                </a:cubicBezTo>
                <a:cubicBezTo>
                  <a:pt x="277504" y="423080"/>
                  <a:pt x="276431" y="405957"/>
                  <a:pt x="286603" y="395785"/>
                </a:cubicBezTo>
                <a:cubicBezTo>
                  <a:pt x="305360" y="377028"/>
                  <a:pt x="332347" y="368900"/>
                  <a:pt x="354842" y="354841"/>
                </a:cubicBezTo>
                <a:cubicBezTo>
                  <a:pt x="368751" y="346148"/>
                  <a:pt x="383593" y="338519"/>
                  <a:pt x="395785" y="327546"/>
                </a:cubicBezTo>
                <a:cubicBezTo>
                  <a:pt x="429259" y="297419"/>
                  <a:pt x="459474" y="263857"/>
                  <a:pt x="491319" y="232012"/>
                </a:cubicBezTo>
                <a:lnTo>
                  <a:pt x="532263" y="191068"/>
                </a:lnTo>
                <a:cubicBezTo>
                  <a:pt x="555009" y="195617"/>
                  <a:pt x="581201" y="191849"/>
                  <a:pt x="600502" y="204716"/>
                </a:cubicBezTo>
                <a:cubicBezTo>
                  <a:pt x="612472" y="212696"/>
                  <a:pt x="611576" y="231505"/>
                  <a:pt x="614149" y="245659"/>
                </a:cubicBezTo>
                <a:cubicBezTo>
                  <a:pt x="620710" y="281745"/>
                  <a:pt x="623248" y="318447"/>
                  <a:pt x="627797" y="354841"/>
                </a:cubicBezTo>
                <a:cubicBezTo>
                  <a:pt x="655093" y="350292"/>
                  <a:pt x="683432" y="349945"/>
                  <a:pt x="709684" y="341194"/>
                </a:cubicBezTo>
                <a:cubicBezTo>
                  <a:pt x="725245" y="336007"/>
                  <a:pt x="735551" y="320359"/>
                  <a:pt x="750627" y="313898"/>
                </a:cubicBezTo>
                <a:cubicBezTo>
                  <a:pt x="767867" y="306509"/>
                  <a:pt x="787021" y="304799"/>
                  <a:pt x="805218" y="300250"/>
                </a:cubicBezTo>
                <a:cubicBezTo>
                  <a:pt x="845381" y="270128"/>
                  <a:pt x="869069" y="256383"/>
                  <a:pt x="900752" y="218364"/>
                </a:cubicBezTo>
                <a:cubicBezTo>
                  <a:pt x="957618" y="150125"/>
                  <a:pt x="893929" y="200168"/>
                  <a:pt x="968991" y="150125"/>
                </a:cubicBezTo>
                <a:cubicBezTo>
                  <a:pt x="978090" y="163773"/>
                  <a:pt x="989625" y="176079"/>
                  <a:pt x="996287" y="191068"/>
                </a:cubicBezTo>
                <a:cubicBezTo>
                  <a:pt x="1007972" y="217360"/>
                  <a:pt x="1023582" y="272955"/>
                  <a:pt x="1023582" y="272955"/>
                </a:cubicBezTo>
                <a:cubicBezTo>
                  <a:pt x="1041779" y="268406"/>
                  <a:pt x="1060138" y="264460"/>
                  <a:pt x="1078173" y="259307"/>
                </a:cubicBezTo>
                <a:cubicBezTo>
                  <a:pt x="1109686" y="250303"/>
                  <a:pt x="1161397" y="229901"/>
                  <a:pt x="1187355" y="218364"/>
                </a:cubicBezTo>
                <a:cubicBezTo>
                  <a:pt x="1205946" y="210101"/>
                  <a:pt x="1222645" y="197502"/>
                  <a:pt x="1241946" y="191068"/>
                </a:cubicBezTo>
                <a:cubicBezTo>
                  <a:pt x="1263952" y="183733"/>
                  <a:pt x="1287439" y="181970"/>
                  <a:pt x="1310185" y="177421"/>
                </a:cubicBezTo>
                <a:cubicBezTo>
                  <a:pt x="1355678" y="159224"/>
                  <a:pt x="1400180" y="138325"/>
                  <a:pt x="1446663" y="122830"/>
                </a:cubicBezTo>
                <a:cubicBezTo>
                  <a:pt x="1460311" y="118281"/>
                  <a:pt x="1473563" y="112303"/>
                  <a:pt x="1487606" y="109182"/>
                </a:cubicBezTo>
                <a:cubicBezTo>
                  <a:pt x="1514619" y="103179"/>
                  <a:pt x="1542197" y="100083"/>
                  <a:pt x="1569493" y="95534"/>
                </a:cubicBezTo>
                <a:cubicBezTo>
                  <a:pt x="1596788" y="86436"/>
                  <a:pt x="1642280" y="40944"/>
                  <a:pt x="1651379" y="68239"/>
                </a:cubicBezTo>
                <a:cubicBezTo>
                  <a:pt x="1655928" y="81887"/>
                  <a:pt x="1661906" y="95139"/>
                  <a:pt x="1665027" y="109182"/>
                </a:cubicBezTo>
                <a:cubicBezTo>
                  <a:pt x="1697056" y="253311"/>
                  <a:pt x="1661598" y="139834"/>
                  <a:pt x="1692322" y="232012"/>
                </a:cubicBezTo>
                <a:cubicBezTo>
                  <a:pt x="1710519" y="222913"/>
                  <a:pt x="1731027" y="217426"/>
                  <a:pt x="1746914" y="204716"/>
                </a:cubicBezTo>
                <a:cubicBezTo>
                  <a:pt x="1777057" y="180602"/>
                  <a:pt x="1828800" y="122830"/>
                  <a:pt x="1828800" y="122830"/>
                </a:cubicBezTo>
                <a:cubicBezTo>
                  <a:pt x="1833349" y="109182"/>
                  <a:pt x="1833616" y="93242"/>
                  <a:pt x="1842448" y="81886"/>
                </a:cubicBezTo>
                <a:cubicBezTo>
                  <a:pt x="1866147" y="51416"/>
                  <a:pt x="1924334" y="0"/>
                  <a:pt x="1924334" y="0"/>
                </a:cubicBezTo>
                <a:cubicBezTo>
                  <a:pt x="1937982" y="9098"/>
                  <a:pt x="1955031" y="14487"/>
                  <a:pt x="1965278" y="27295"/>
                </a:cubicBezTo>
                <a:cubicBezTo>
                  <a:pt x="1974265" y="38529"/>
                  <a:pt x="1977336" y="53941"/>
                  <a:pt x="1978925" y="68239"/>
                </a:cubicBezTo>
                <a:cubicBezTo>
                  <a:pt x="1986477" y="136211"/>
                  <a:pt x="1988024" y="204716"/>
                  <a:pt x="1992573" y="272955"/>
                </a:cubicBezTo>
                <a:cubicBezTo>
                  <a:pt x="2049392" y="254015"/>
                  <a:pt x="2029296" y="258833"/>
                  <a:pt x="2101755" y="245659"/>
                </a:cubicBezTo>
                <a:cubicBezTo>
                  <a:pt x="2128981" y="240709"/>
                  <a:pt x="2156107" y="234765"/>
                  <a:pt x="2183642" y="232012"/>
                </a:cubicBezTo>
                <a:cubicBezTo>
                  <a:pt x="2247177" y="225659"/>
                  <a:pt x="2311021" y="222913"/>
                  <a:pt x="2374711" y="218364"/>
                </a:cubicBezTo>
                <a:cubicBezTo>
                  <a:pt x="2402006" y="209265"/>
                  <a:pt x="2432657" y="207028"/>
                  <a:pt x="2456597" y="191068"/>
                </a:cubicBezTo>
                <a:cubicBezTo>
                  <a:pt x="2513147" y="153369"/>
                  <a:pt x="2481627" y="167751"/>
                  <a:pt x="2552131" y="150125"/>
                </a:cubicBezTo>
                <a:cubicBezTo>
                  <a:pt x="2646993" y="86886"/>
                  <a:pt x="2527760" y="162311"/>
                  <a:pt x="2661314" y="95534"/>
                </a:cubicBezTo>
                <a:cubicBezTo>
                  <a:pt x="2675985" y="88199"/>
                  <a:pt x="2688016" y="76377"/>
                  <a:pt x="2702257" y="68239"/>
                </a:cubicBezTo>
                <a:cubicBezTo>
                  <a:pt x="2823452" y="-1015"/>
                  <a:pt x="2698051" y="80142"/>
                  <a:pt x="2797791" y="13647"/>
                </a:cubicBezTo>
                <a:cubicBezTo>
                  <a:pt x="2788308" y="108480"/>
                  <a:pt x="2792757" y="130513"/>
                  <a:pt x="2770496" y="204716"/>
                </a:cubicBezTo>
                <a:cubicBezTo>
                  <a:pt x="2762228" y="232275"/>
                  <a:pt x="2759160" y="262663"/>
                  <a:pt x="2743200" y="286603"/>
                </a:cubicBezTo>
                <a:cubicBezTo>
                  <a:pt x="2734102" y="300251"/>
                  <a:pt x="2722567" y="312557"/>
                  <a:pt x="2715905" y="327546"/>
                </a:cubicBezTo>
                <a:cubicBezTo>
                  <a:pt x="2692511" y="380182"/>
                  <a:pt x="2694168" y="418029"/>
                  <a:pt x="2661314" y="464024"/>
                </a:cubicBezTo>
                <a:cubicBezTo>
                  <a:pt x="2650096" y="479730"/>
                  <a:pt x="2632931" y="490313"/>
                  <a:pt x="2620370" y="504967"/>
                </a:cubicBezTo>
                <a:cubicBezTo>
                  <a:pt x="2605567" y="522237"/>
                  <a:pt x="2593075" y="541361"/>
                  <a:pt x="2579427" y="559558"/>
                </a:cubicBezTo>
                <a:cubicBezTo>
                  <a:pt x="2529651" y="708882"/>
                  <a:pt x="2609037" y="482700"/>
                  <a:pt x="2538484" y="641444"/>
                </a:cubicBezTo>
                <a:cubicBezTo>
                  <a:pt x="2526799" y="667736"/>
                  <a:pt x="2527148" y="699391"/>
                  <a:pt x="2511188" y="723331"/>
                </a:cubicBezTo>
                <a:cubicBezTo>
                  <a:pt x="2458912" y="801746"/>
                  <a:pt x="2495491" y="752676"/>
                  <a:pt x="2388358" y="859809"/>
                </a:cubicBezTo>
                <a:lnTo>
                  <a:pt x="2347415" y="900752"/>
                </a:lnTo>
                <a:cubicBezTo>
                  <a:pt x="2329218" y="918949"/>
                  <a:pt x="2313412" y="939902"/>
                  <a:pt x="2292824" y="955343"/>
                </a:cubicBezTo>
                <a:lnTo>
                  <a:pt x="2238233" y="996286"/>
                </a:lnTo>
                <a:cubicBezTo>
                  <a:pt x="2233684" y="1009934"/>
                  <a:pt x="2215598" y="1025996"/>
                  <a:pt x="2224585" y="1037230"/>
                </a:cubicBezTo>
                <a:cubicBezTo>
                  <a:pt x="2239889" y="1056360"/>
                  <a:pt x="2269800" y="1056153"/>
                  <a:pt x="2292824" y="1064525"/>
                </a:cubicBezTo>
                <a:cubicBezTo>
                  <a:pt x="2319864" y="1074358"/>
                  <a:pt x="2374711" y="1091821"/>
                  <a:pt x="2374711" y="1091821"/>
                </a:cubicBezTo>
                <a:cubicBezTo>
                  <a:pt x="2372282" y="1103966"/>
                  <a:pt x="2354643" y="1197786"/>
                  <a:pt x="2347415" y="1214650"/>
                </a:cubicBezTo>
                <a:cubicBezTo>
                  <a:pt x="2340954" y="1229727"/>
                  <a:pt x="2329218" y="1241946"/>
                  <a:pt x="2320119" y="1255594"/>
                </a:cubicBezTo>
                <a:cubicBezTo>
                  <a:pt x="2315570" y="1269242"/>
                  <a:pt x="2313458" y="1283961"/>
                  <a:pt x="2306472" y="1296537"/>
                </a:cubicBezTo>
                <a:cubicBezTo>
                  <a:pt x="2290541" y="1325214"/>
                  <a:pt x="2272022" y="1352529"/>
                  <a:pt x="2251881" y="1378424"/>
                </a:cubicBezTo>
                <a:cubicBezTo>
                  <a:pt x="2240031" y="1393659"/>
                  <a:pt x="2225591" y="1406806"/>
                  <a:pt x="2210937" y="1419367"/>
                </a:cubicBezTo>
                <a:cubicBezTo>
                  <a:pt x="2162012" y="1461302"/>
                  <a:pt x="2144496" y="1466011"/>
                  <a:pt x="2088108" y="1501253"/>
                </a:cubicBezTo>
                <a:cubicBezTo>
                  <a:pt x="2027635" y="1539049"/>
                  <a:pt x="2069354" y="1521152"/>
                  <a:pt x="2006221" y="1542197"/>
                </a:cubicBezTo>
                <a:cubicBezTo>
                  <a:pt x="1997122" y="1555845"/>
                  <a:pt x="1976228" y="1566961"/>
                  <a:pt x="1978925" y="1583140"/>
                </a:cubicBezTo>
                <a:cubicBezTo>
                  <a:pt x="1982098" y="1602178"/>
                  <a:pt x="2004163" y="1612865"/>
                  <a:pt x="2019869" y="1624083"/>
                </a:cubicBezTo>
                <a:cubicBezTo>
                  <a:pt x="2049383" y="1645164"/>
                  <a:pt x="2081990" y="1653889"/>
                  <a:pt x="2115403" y="1665027"/>
                </a:cubicBezTo>
                <a:cubicBezTo>
                  <a:pt x="2110854" y="1692322"/>
                  <a:pt x="2114130" y="1722163"/>
                  <a:pt x="2101755" y="1746913"/>
                </a:cubicBezTo>
                <a:cubicBezTo>
                  <a:pt x="2091172" y="1768080"/>
                  <a:pt x="2039248" y="1781397"/>
                  <a:pt x="2019869" y="1787856"/>
                </a:cubicBezTo>
                <a:cubicBezTo>
                  <a:pt x="1983475" y="1810602"/>
                  <a:pt x="1946397" y="1832289"/>
                  <a:pt x="1910687" y="1856095"/>
                </a:cubicBezTo>
                <a:cubicBezTo>
                  <a:pt x="1897039" y="1865194"/>
                  <a:pt x="1884414" y="1876055"/>
                  <a:pt x="1869743" y="1883391"/>
                </a:cubicBezTo>
                <a:cubicBezTo>
                  <a:pt x="1856876" y="1889825"/>
                  <a:pt x="1841667" y="1890605"/>
                  <a:pt x="1828800" y="1897039"/>
                </a:cubicBezTo>
                <a:cubicBezTo>
                  <a:pt x="1734551" y="1944163"/>
                  <a:pt x="1846880" y="1909578"/>
                  <a:pt x="1733266" y="1937982"/>
                </a:cubicBezTo>
                <a:cubicBezTo>
                  <a:pt x="1719618" y="1947080"/>
                  <a:pt x="1706993" y="1957942"/>
                  <a:pt x="1692322" y="1965277"/>
                </a:cubicBezTo>
                <a:cubicBezTo>
                  <a:pt x="1627197" y="1997839"/>
                  <a:pt x="1472254" y="1990867"/>
                  <a:pt x="1446663" y="1992573"/>
                </a:cubicBezTo>
                <a:cubicBezTo>
                  <a:pt x="1484407" y="2105802"/>
                  <a:pt x="1421041" y="1927677"/>
                  <a:pt x="1514902" y="2115403"/>
                </a:cubicBezTo>
                <a:lnTo>
                  <a:pt x="1542197" y="2169994"/>
                </a:lnTo>
                <a:cubicBezTo>
                  <a:pt x="1528549" y="2174543"/>
                  <a:pt x="1515086" y="2179689"/>
                  <a:pt x="1501254" y="2183641"/>
                </a:cubicBezTo>
                <a:cubicBezTo>
                  <a:pt x="1483219" y="2188794"/>
                  <a:pt x="1464457" y="2191357"/>
                  <a:pt x="1446663" y="2197289"/>
                </a:cubicBezTo>
                <a:cubicBezTo>
                  <a:pt x="1423422" y="2205036"/>
                  <a:pt x="1402795" y="2222085"/>
                  <a:pt x="1378424" y="2224585"/>
                </a:cubicBezTo>
                <a:cubicBezTo>
                  <a:pt x="1224291" y="2240394"/>
                  <a:pt x="914400" y="2251880"/>
                  <a:pt x="914400" y="2251880"/>
                </a:cubicBezTo>
                <a:cubicBezTo>
                  <a:pt x="873457" y="2247331"/>
                  <a:pt x="832205" y="2245005"/>
                  <a:pt x="791570" y="2238233"/>
                </a:cubicBezTo>
                <a:cubicBezTo>
                  <a:pt x="777380" y="2235868"/>
                  <a:pt x="764459" y="2228537"/>
                  <a:pt x="750627" y="2224585"/>
                </a:cubicBezTo>
                <a:cubicBezTo>
                  <a:pt x="732592" y="2219432"/>
                  <a:pt x="714233" y="2215486"/>
                  <a:pt x="696036" y="2210937"/>
                </a:cubicBezTo>
                <a:cubicBezTo>
                  <a:pt x="682388" y="2201838"/>
                  <a:pt x="669764" y="2190976"/>
                  <a:pt x="655093" y="2183641"/>
                </a:cubicBezTo>
                <a:cubicBezTo>
                  <a:pt x="542084" y="2127137"/>
                  <a:pt x="690542" y="2220924"/>
                  <a:pt x="573206" y="2142698"/>
                </a:cubicBezTo>
                <a:cubicBezTo>
                  <a:pt x="494984" y="2025363"/>
                  <a:pt x="599140" y="2163445"/>
                  <a:pt x="504967" y="2088107"/>
                </a:cubicBezTo>
                <a:cubicBezTo>
                  <a:pt x="492159" y="2077861"/>
                  <a:pt x="490016" y="2057965"/>
                  <a:pt x="477672" y="2047164"/>
                </a:cubicBezTo>
                <a:cubicBezTo>
                  <a:pt x="452984" y="2025562"/>
                  <a:pt x="395785" y="1992573"/>
                  <a:pt x="395785" y="1992573"/>
                </a:cubicBezTo>
                <a:cubicBezTo>
                  <a:pt x="298258" y="1846280"/>
                  <a:pt x="450134" y="2068299"/>
                  <a:pt x="327546" y="1910686"/>
                </a:cubicBezTo>
                <a:cubicBezTo>
                  <a:pt x="307406" y="1884791"/>
                  <a:pt x="272955" y="1828800"/>
                  <a:pt x="272955" y="1828800"/>
                </a:cubicBezTo>
                <a:cubicBezTo>
                  <a:pt x="240473" y="1731352"/>
                  <a:pt x="261620" y="1770853"/>
                  <a:pt x="218364" y="1705970"/>
                </a:cubicBezTo>
                <a:cubicBezTo>
                  <a:pt x="179186" y="1549248"/>
                  <a:pt x="233970" y="1742381"/>
                  <a:pt x="177421" y="1610436"/>
                </a:cubicBezTo>
                <a:cubicBezTo>
                  <a:pt x="170032" y="1593195"/>
                  <a:pt x="171162" y="1573085"/>
                  <a:pt x="163773" y="1555844"/>
                </a:cubicBezTo>
                <a:cubicBezTo>
                  <a:pt x="157312" y="1540768"/>
                  <a:pt x="142570" y="1530130"/>
                  <a:pt x="136478" y="1514901"/>
                </a:cubicBezTo>
                <a:cubicBezTo>
                  <a:pt x="115107" y="1461473"/>
                  <a:pt x="81887" y="1351128"/>
                  <a:pt x="81887" y="1351128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229818" y="2043591"/>
            <a:ext cx="13648" cy="43883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6478" y="2313279"/>
            <a:ext cx="4106988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জয়নব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আরা বেগম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 আদর্শ সরকারি প্রাথমিক বিদ্যালয়, আলীকদম, বান্দরবান।</a:t>
            </a:r>
            <a:endPara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9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408" y="1646744"/>
            <a:ext cx="813492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 হজ কোথায় অনুষ্ঠিত হয়?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609" y="2344100"/>
            <a:ext cx="196506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9592" y="2370910"/>
            <a:ext cx="3051983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8593" y="2886184"/>
            <a:ext cx="328762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আরাফাতের ময়দানে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6129" y="2886184"/>
            <a:ext cx="45694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জেদ্দায়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408" y="3710480"/>
            <a:ext cx="861259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আরাফাতের ময়দানে কত লক্ষ মানুষ হজ পালন করতে আসেন?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609" y="4521719"/>
            <a:ext cx="25827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প্রায় এক লক্ষ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9592" y="4426596"/>
            <a:ext cx="3615168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 দুই লক্ষ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670" y="5041037"/>
            <a:ext cx="254167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প্রায় তিন লক্ষ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7703" y="4963872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 চার লক্ষ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7991" y="400419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টিক (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চিহ্ন দিই।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837703" y="2319660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37704" y="4394625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1351" y="1069916"/>
            <a:ext cx="8232273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 পড়ি এবং ঠিক জায়গায় বিরাম চিহ্ন বসাই।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362" y="2461988"/>
            <a:ext cx="7768249" cy="279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এতো বিপুল সংখ্যক মানুষ দেখে নবিজির (স) মন আনন্দে ভরে গেলো এতো মানুষ এরা সবাই ইসলাম গ্রহণ করেছেন তাঁর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হয়ত এটাই তাঁর জীবনের  শেষ হজ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8764" y="459388"/>
            <a:ext cx="5378073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বলি ও লিখি।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9447"/>
            <a:ext cx="9143999" cy="4071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 হযরত মুহাম্মদ (স) মানুষের কাছে কি পৌঁছে দিয়েছেন?</a:t>
            </a: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কোন পাহাড়ে দাঁড়িয়ে মহানবি সমবেত মানুষের উদ্দেশ্যে ভাষণ দেন?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697" y="2930176"/>
            <a:ext cx="5378073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সত্য, ন্যায় ও মানবতার বাণী।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697" y="4878459"/>
            <a:ext cx="6128699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জাবালে রাহমাত নামক পাহাড়ে দাঁড়িয়ে।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3" y="3957850"/>
            <a:ext cx="7478972" cy="256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(স) সম্পর্কে যা জান ১০টি বাক্যে লিখি।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9304" y="3821372"/>
            <a:ext cx="2229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87" y="1023582"/>
            <a:ext cx="4660298" cy="2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9994" y="5300952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" y="764275"/>
            <a:ext cx="7789744" cy="40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077" y="1408921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দেখি, শুনি ও 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310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6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095" y="2308321"/>
            <a:ext cx="5327175" cy="96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 হজ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558" y="4396854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 হিজরি ..........................স্মরণ করবে।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0202" y="1616407"/>
            <a:ext cx="139889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311" y="3810000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0502" y="2704430"/>
            <a:ext cx="8052178" cy="25657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পাঠ্যাংশ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শুনে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পড়তে পারবে।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নতুন শব্দ খুঁজে তার অর্থ বলতে পারবে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বিরাম চিহ্নের সঠিক ব্যবহার করে বাক্য লিখতে পারবে।   </a:t>
            </a:r>
          </a:p>
          <a:p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3009" y="842851"/>
            <a:ext cx="2047164" cy="1042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4846" y="5253863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অনেকেই তখন ইসলাম ধর্ম গ্রহণ করেছেন।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5774" y="345255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হিজরি।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382" y="5553625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 হযরত মুহাম্মদ (স) মানুষের কাছে পৌঁছে দিয়েছেন সত্য, ন্যায় ও মানবতার বাণী।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03" y="1138895"/>
            <a:ext cx="5558904" cy="36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7803" y="5835722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 হযরত মুহাম্মদ (স) অন্তরের গভীরে কাবার আহ্বান অনুভব করলেন।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604" y="287614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হিজরির হজের সময়।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676" y="5835722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স্থির করলেন সাহাবিদের সঙ্গে নিয়ে হজ পালন করবেন।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243012"/>
            <a:ext cx="74295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677" y="6114197"/>
            <a:ext cx="7331547" cy="607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নবিজির (স) কাছে সমবেত হয়েছেন হাজার হাজার মানুষ।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5774" y="215078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যিলকাদ মাস।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677" y="6114197"/>
            <a:ext cx="7331547" cy="607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ইচ্ছা নবিজির (স) সঙ্গে হজ পালন করবেন।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5" y="847994"/>
            <a:ext cx="7014949" cy="52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678" y="5267024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এর সঙ্গে তাঁরা মক্কার পথে যাত্রা করলেন।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5776" y="505979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যিলকদ মাসের শেষের দিক।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678" y="5417148"/>
            <a:ext cx="7331547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যাঁরা তাঁকে কখনো দেখেননি তাঁরাও এই মহামানবকে  দেখার জন্য কাবাশরিফে এলেন।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72" y="1543477"/>
            <a:ext cx="5905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2299</TotalTime>
  <Words>680</Words>
  <Application>Microsoft Office PowerPoint</Application>
  <PresentationFormat>On-screen Show (4:3)</PresentationFormat>
  <Paragraphs>109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Joynob Islam</cp:lastModifiedBy>
  <cp:revision>165</cp:revision>
  <dcterms:created xsi:type="dcterms:W3CDTF">2017-07-21T17:16:17Z</dcterms:created>
  <dcterms:modified xsi:type="dcterms:W3CDTF">2017-08-06T15:01:58Z</dcterms:modified>
</cp:coreProperties>
</file>